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5" r:id="rId9"/>
    <p:sldId id="25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2F19F-8ADF-4E71-9EF1-45B47258F245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0DDB6-D6E4-449E-83BE-99F04CA2BC4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001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DDB6-D6E4-449E-83BE-99F04CA2BC42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032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828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14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119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5144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755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231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32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6810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467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104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010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344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032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824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19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9094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53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1D9EC-8BB2-4BEB-8A97-3A6E033DE0C8}" type="datetimeFigureOut">
              <a:rPr lang="bg-BG" smtClean="0"/>
              <a:t>6.7.2019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EF5FF-7290-4E99-9826-6137D847404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9954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sterX256/PROJECT-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6085" y="2199957"/>
            <a:ext cx="8791575" cy="832411"/>
          </a:xfrm>
        </p:spPr>
        <p:txBody>
          <a:bodyPr/>
          <a:lstStyle/>
          <a:p>
            <a:pPr algn="ctr"/>
            <a:r>
              <a:rPr lang="bg-BG" dirty="0" smtClean="0"/>
              <a:t>Автоматична врата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3445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3" y="0"/>
            <a:ext cx="9905998" cy="1478570"/>
          </a:xfrm>
        </p:spPr>
        <p:txBody>
          <a:bodyPr/>
          <a:lstStyle/>
          <a:p>
            <a:r>
              <a:rPr lang="bg-BG" dirty="0" smtClean="0"/>
              <a:t>Код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903" y="1478570"/>
            <a:ext cx="9905999" cy="3541714"/>
          </a:xfrm>
        </p:spPr>
        <p:txBody>
          <a:bodyPr/>
          <a:lstStyle/>
          <a:p>
            <a:r>
              <a:rPr lang="bg-BG" dirty="0" smtClean="0"/>
              <a:t>Част от кода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33" y="1111739"/>
            <a:ext cx="7293344" cy="49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500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0214" y="2235199"/>
            <a:ext cx="7135446" cy="5001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GITHUB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/>
          <a:lstStyle/>
          <a:p>
            <a:r>
              <a:rPr lang="de-DE" sz="32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2"/>
              </a:rPr>
              <a:t>https://</a:t>
            </a:r>
            <a:r>
              <a:rPr lang="de-DE" sz="3200" dirty="0" smtClean="0">
                <a:solidFill>
                  <a:schemeClr val="accent3">
                    <a:lumMod val="20000"/>
                    <a:lumOff val="80000"/>
                  </a:schemeClr>
                </a:solidFill>
                <a:hlinkClick r:id="rId2"/>
              </a:rPr>
              <a:t>github.com/MisterX256/PROJECT-2</a:t>
            </a:r>
            <a:endParaRPr lang="de-DE" sz="3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de-DE" dirty="0"/>
          </a:p>
          <a:p>
            <a:r>
              <a:rPr lang="bg-BG" sz="3200" dirty="0" smtClean="0"/>
              <a:t>Документация</a:t>
            </a:r>
          </a:p>
          <a:p>
            <a:r>
              <a:rPr lang="bg-BG" sz="3200" dirty="0" smtClean="0"/>
              <a:t>Код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289065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64" y="753330"/>
            <a:ext cx="5103814" cy="51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20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6704" y="184729"/>
            <a:ext cx="3856037" cy="1639884"/>
          </a:xfrm>
        </p:spPr>
        <p:txBody>
          <a:bodyPr>
            <a:normAutofit/>
          </a:bodyPr>
          <a:lstStyle/>
          <a:p>
            <a:r>
              <a:rPr lang="bg-BG" sz="4800" dirty="0" smtClean="0"/>
              <a:t>ЕКИП</a:t>
            </a:r>
            <a:endParaRPr lang="bg-BG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bg-BG" sz="2400" dirty="0" smtClean="0"/>
              <a:t>Весела Маринова</a:t>
            </a:r>
          </a:p>
          <a:p>
            <a:pPr marL="285750" indent="-285750">
              <a:buBlip>
                <a:blip r:embed="rId2"/>
              </a:buBlip>
            </a:pPr>
            <a:r>
              <a:rPr lang="bg-BG" sz="2400" dirty="0" smtClean="0"/>
              <a:t>Виктор Лазаров</a:t>
            </a:r>
          </a:p>
          <a:p>
            <a:pPr marL="285750" indent="-285750">
              <a:buBlip>
                <a:blip r:embed="rId2"/>
              </a:buBlip>
            </a:pPr>
            <a:r>
              <a:rPr lang="bg-BG" sz="2400" dirty="0" smtClean="0"/>
              <a:t>Йоана Атанасова</a:t>
            </a:r>
          </a:p>
          <a:p>
            <a:pPr marL="285750" indent="-285750">
              <a:buBlip>
                <a:blip r:embed="rId2"/>
              </a:buBlip>
            </a:pPr>
            <a:r>
              <a:rPr lang="bg-BG" sz="2400" dirty="0" smtClean="0"/>
              <a:t>Йосиф Баракат</a:t>
            </a:r>
          </a:p>
          <a:p>
            <a:pPr marL="285750" indent="-285750">
              <a:buBlip>
                <a:blip r:embed="rId2"/>
              </a:buBlip>
            </a:pPr>
            <a:r>
              <a:rPr lang="bg-BG" sz="2400" dirty="0" smtClean="0"/>
              <a:t>Христомил Христов</a:t>
            </a:r>
            <a:endParaRPr lang="bg-B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1824613"/>
            <a:ext cx="5832231" cy="33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79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800" dirty="0" smtClean="0"/>
              <a:t>1. Идея на проекта</a:t>
            </a:r>
            <a:endParaRPr lang="bg-B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6676" y="2732799"/>
            <a:ext cx="5621393" cy="3145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3200" dirty="0" smtClean="0"/>
              <a:t>Проект за автоматична врата, която се отваря, когато засече обект пред себе си</a:t>
            </a:r>
            <a:endParaRPr lang="bg-BG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060676"/>
            <a:ext cx="4493479" cy="314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6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118334"/>
            <a:ext cx="9905998" cy="1478570"/>
          </a:xfrm>
        </p:spPr>
        <p:txBody>
          <a:bodyPr>
            <a:normAutofit/>
          </a:bodyPr>
          <a:lstStyle/>
          <a:p>
            <a:r>
              <a:rPr lang="bg-BG" sz="4800" dirty="0" smtClean="0"/>
              <a:t>2. Хардуер</a:t>
            </a:r>
            <a:endParaRPr lang="bg-B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5" y="1159241"/>
            <a:ext cx="4782648" cy="393887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Arduino </a:t>
            </a:r>
            <a:r>
              <a:rPr lang="bg-BG" dirty="0" smtClean="0"/>
              <a:t>контролер</a:t>
            </a:r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12</a:t>
            </a:r>
            <a:r>
              <a:rPr lang="en-US" dirty="0" smtClean="0"/>
              <a:t>V DC </a:t>
            </a:r>
            <a:r>
              <a:rPr lang="bg-BG" dirty="0" smtClean="0"/>
              <a:t>мотор + магнитни ампули</a:t>
            </a:r>
            <a:r>
              <a:rPr lang="en-US" dirty="0"/>
              <a:t> + Motor </a:t>
            </a:r>
            <a:r>
              <a:rPr lang="en-US" dirty="0" smtClean="0"/>
              <a:t>Shield</a:t>
            </a:r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Акумулаторна батерия 12</a:t>
            </a:r>
            <a:r>
              <a:rPr lang="en-US" dirty="0" smtClean="0"/>
              <a:t>V/7,2 </a:t>
            </a:r>
            <a:r>
              <a:rPr lang="en-US" dirty="0" err="1" smtClean="0"/>
              <a:t>mAh</a:t>
            </a:r>
            <a:endParaRPr lang="bg-BG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Piezo Buzzer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HR-SC</a:t>
            </a:r>
            <a:r>
              <a:rPr lang="bg-BG" dirty="0"/>
              <a:t>04 Ултразвуков </a:t>
            </a:r>
            <a:r>
              <a:rPr lang="bg-BG" dirty="0" smtClean="0"/>
              <a:t>сензор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bg-BG" dirty="0" smtClean="0"/>
              <a:t>Компютър, чрез който е написан кодът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63" y="1925151"/>
            <a:ext cx="5318331" cy="33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9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358" y="179137"/>
            <a:ext cx="9905998" cy="1478570"/>
          </a:xfrm>
        </p:spPr>
        <p:txBody>
          <a:bodyPr/>
          <a:lstStyle/>
          <a:p>
            <a:r>
              <a:rPr lang="en-US" dirty="0"/>
              <a:t>Arduino </a:t>
            </a:r>
            <a:r>
              <a:rPr lang="bg-BG" dirty="0" smtClean="0"/>
              <a:t>контролер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58" y="3016213"/>
            <a:ext cx="3925590" cy="2885416"/>
          </a:xfrm>
        </p:spPr>
      </p:pic>
      <p:sp>
        <p:nvSpPr>
          <p:cNvPr id="5" name="TextBox 4"/>
          <p:cNvSpPr txBox="1"/>
          <p:nvPr/>
        </p:nvSpPr>
        <p:spPr>
          <a:xfrm>
            <a:off x="1701989" y="1330438"/>
            <a:ext cx="4350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UNO R3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ATMEL: </a:t>
            </a:r>
            <a:r>
              <a:rPr lang="de-DE" sz="2800" dirty="0" smtClean="0"/>
              <a:t>ATMEGA328-PU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623851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208" y="298677"/>
            <a:ext cx="9905998" cy="1478570"/>
          </a:xfrm>
        </p:spPr>
        <p:txBody>
          <a:bodyPr/>
          <a:lstStyle/>
          <a:p>
            <a:r>
              <a:rPr lang="de-DE" dirty="0"/>
              <a:t>12V DC </a:t>
            </a:r>
            <a:r>
              <a:rPr lang="bg-BG" dirty="0"/>
              <a:t>мотор</a:t>
            </a:r>
            <a:br>
              <a:rPr lang="bg-BG" dirty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114" y="1541503"/>
            <a:ext cx="3532187" cy="490354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Ток на натоварване: 70mA (250mA MAX) (3V pm)</a:t>
            </a:r>
          </a:p>
          <a:p>
            <a:r>
              <a:rPr lang="ru-RU" dirty="0"/>
              <a:t>Работно напрежение: 3V ~ 12V DC</a:t>
            </a:r>
          </a:p>
          <a:p>
            <a:r>
              <a:rPr lang="ru-RU" dirty="0"/>
              <a:t>Въртящ момент: 1,9 Kgf.cm</a:t>
            </a:r>
          </a:p>
          <a:p>
            <a:r>
              <a:rPr lang="ru-RU" dirty="0"/>
              <a:t>Скорост без товар: 170RMP (3V)</a:t>
            </a:r>
          </a:p>
          <a:p>
            <a:r>
              <a:rPr lang="ru-RU" dirty="0"/>
              <a:t>Съотношение на намаление: 1:48</a:t>
            </a:r>
          </a:p>
          <a:p>
            <a:r>
              <a:rPr lang="ru-RU" dirty="0"/>
              <a:t>Тегло: 30gm</a:t>
            </a:r>
          </a:p>
          <a:p>
            <a:r>
              <a:rPr lang="ru-RU" dirty="0"/>
              <a:t>Ток на празен ход = 60 mA,</a:t>
            </a:r>
          </a:p>
          <a:p>
            <a:r>
              <a:rPr lang="ru-RU" dirty="0"/>
              <a:t>Ток на срив = 700 mA</a:t>
            </a:r>
          </a:p>
          <a:p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1008552" y="1288713"/>
            <a:ext cx="37428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Движи вратата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Спира благодарение на магнитните ампули</a:t>
            </a:r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23" y="2869012"/>
            <a:ext cx="3332595" cy="333259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93197" y="-1265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Motor shield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97" y="2363437"/>
            <a:ext cx="3127939" cy="366501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851296" y="1117757"/>
            <a:ext cx="4673222" cy="1318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Необходим за функционирането на</a:t>
            </a:r>
            <a:r>
              <a:rPr lang="en-US" dirty="0" smtClean="0"/>
              <a:t> </a:t>
            </a:r>
            <a:r>
              <a:rPr lang="bg-BG" dirty="0" smtClean="0"/>
              <a:t>мотора</a:t>
            </a:r>
            <a:endParaRPr lang="en-US" dirty="0" smtClean="0"/>
          </a:p>
          <a:p>
            <a:r>
              <a:rPr lang="bg-BG" dirty="0" smtClean="0"/>
              <a:t>По принцип – за 2 мотора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9544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501287"/>
            <a:ext cx="9905998" cy="1478570"/>
          </a:xfrm>
        </p:spPr>
        <p:txBody>
          <a:bodyPr/>
          <a:lstStyle/>
          <a:p>
            <a:r>
              <a:rPr lang="ru-RU" dirty="0"/>
              <a:t>Акумулаторна </a:t>
            </a:r>
            <a:r>
              <a:rPr lang="ru-RU" dirty="0" smtClean="0"/>
              <a:t>батерия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732915" cy="3541714"/>
          </a:xfrm>
        </p:spPr>
        <p:txBody>
          <a:bodyPr/>
          <a:lstStyle/>
          <a:p>
            <a:r>
              <a:rPr lang="de-DE" dirty="0" smtClean="0"/>
              <a:t>12V/7</a:t>
            </a:r>
            <a:r>
              <a:rPr lang="bg-BG" dirty="0" smtClean="0"/>
              <a:t> </a:t>
            </a:r>
            <a:r>
              <a:rPr lang="de-DE" dirty="0" smtClean="0"/>
              <a:t>Ah</a:t>
            </a:r>
            <a:endParaRPr lang="bg-BG" dirty="0" smtClean="0"/>
          </a:p>
          <a:p>
            <a:r>
              <a:rPr lang="bg-BG" dirty="0" smtClean="0"/>
              <a:t>Служи за захранване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2" y="1695162"/>
            <a:ext cx="4983774" cy="40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63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Piezo Buzzer</a:t>
            </a:r>
            <a:br>
              <a:rPr lang="de-DE" dirty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247" y="1815734"/>
            <a:ext cx="6971323" cy="3541714"/>
          </a:xfrm>
        </p:spPr>
        <p:txBody>
          <a:bodyPr>
            <a:normAutofit/>
          </a:bodyPr>
          <a:lstStyle/>
          <a:p>
            <a:r>
              <a:rPr lang="bg-BG" sz="2800" dirty="0" smtClean="0"/>
              <a:t>Ултразвуков сензор засича обект пред вратата -&gt; бъзер - характерен звук</a:t>
            </a:r>
            <a:endParaRPr lang="bg-BG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346" y="1540119"/>
            <a:ext cx="2897065" cy="28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9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HR-SC04 </a:t>
            </a:r>
            <a:r>
              <a:rPr lang="bg-BG" dirty="0"/>
              <a:t>Ултразвуков сензор </a:t>
            </a:r>
            <a:br>
              <a:rPr lang="bg-BG" dirty="0"/>
            </a:br>
            <a:endParaRPr lang="bg-BG" dirty="0"/>
          </a:p>
        </p:txBody>
      </p:sp>
      <p:pic>
        <p:nvPicPr>
          <p:cNvPr id="4" name="Картина 1" descr="C:\Users\Vesela\Desktop\f0ir7yhiyysyypv_small_GAJtYGUFE9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1" y="3051680"/>
            <a:ext cx="4064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11562" y="1708727"/>
            <a:ext cx="6769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smtClean="0"/>
              <a:t>Вместо сензор за близост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smtClean="0"/>
              <a:t>Разпознава обекти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smtClean="0"/>
              <a:t>Безконтактна функция за измерване (2-400 см)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smtClean="0"/>
              <a:t>Осем 40</a:t>
            </a:r>
            <a:r>
              <a:rPr lang="en-US" sz="2400" dirty="0" smtClean="0"/>
              <a:t>kHz </a:t>
            </a:r>
            <a:r>
              <a:rPr lang="bg-BG" sz="2400" dirty="0" smtClean="0"/>
              <a:t>сигнала</a:t>
            </a:r>
            <a:endParaRPr lang="bg-B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3540630"/>
            <a:ext cx="4114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9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353</TotalTime>
  <Words>205</Words>
  <Application>Microsoft Office PowerPoint</Application>
  <PresentationFormat>Widescreen</PresentationFormat>
  <Paragraphs>51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</vt:lpstr>
      <vt:lpstr>Автоматична врата</vt:lpstr>
      <vt:lpstr>ЕКИП</vt:lpstr>
      <vt:lpstr>1. Идея на проекта</vt:lpstr>
      <vt:lpstr>2. Хардуер</vt:lpstr>
      <vt:lpstr>Arduino контролер</vt:lpstr>
      <vt:lpstr>12V DC мотор </vt:lpstr>
      <vt:lpstr>Акумулаторна батерия</vt:lpstr>
      <vt:lpstr>Piezo Buzzer </vt:lpstr>
      <vt:lpstr>HR-SC04 Ултразвуков сензор  </vt:lpstr>
      <vt:lpstr>Код</vt:lpstr>
      <vt:lpstr>3. GITHUB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27</cp:revision>
  <dcterms:created xsi:type="dcterms:W3CDTF">2019-07-05T15:13:30Z</dcterms:created>
  <dcterms:modified xsi:type="dcterms:W3CDTF">2019-07-06T06:57:17Z</dcterms:modified>
</cp:coreProperties>
</file>